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6858000" cy="9144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377" autoAdjust="0"/>
  </p:normalViewPr>
  <p:slideViewPr>
    <p:cSldViewPr>
      <p:cViewPr>
        <p:scale>
          <a:sx n="80" d="100"/>
          <a:sy n="80" d="100"/>
        </p:scale>
        <p:origin x="-1032" y="52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DDDC4-DD48-4308-A7E0-98165D63D553}" type="datetimeFigureOut">
              <a:rPr lang="lt-LT" smtClean="0"/>
              <a:pPr/>
              <a:t>2014.03.30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14350" y="561975"/>
          <a:ext cx="5830888" cy="8018463"/>
        </p:xfrm>
        <a:graphic>
          <a:graphicData uri="http://schemas.openxmlformats.org/presentationml/2006/ole">
            <p:oleObj spid="_x0000_s1026" name="Acrobat Document" r:id="rId3" imgW="5830114" imgH="8019048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0" y="0"/>
          <a:ext cx="6859588" cy="9142413"/>
        </p:xfrm>
        <a:graphic>
          <a:graphicData uri="http://schemas.openxmlformats.org/presentationml/2006/ole">
            <p:oleObj spid="_x0000_s14338" name="Acrobat Document" r:id="rId3" imgW="5830114" imgH="8019048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-285776" y="0"/>
          <a:ext cx="8204200" cy="11037887"/>
        </p:xfrm>
        <a:graphic>
          <a:graphicData uri="http://schemas.openxmlformats.org/presentationml/2006/ole">
            <p:oleObj spid="_x0000_s15362" name="Acrobat Document" r:id="rId3" imgW="5830114" imgH="8019048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-785813" y="0"/>
          <a:ext cx="9324976" cy="10313988"/>
        </p:xfrm>
        <a:graphic>
          <a:graphicData uri="http://schemas.openxmlformats.org/presentationml/2006/ole">
            <p:oleObj spid="_x0000_s16386" name="Acrobat Document" r:id="rId3" imgW="5830114" imgH="8019048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0" y="0"/>
          <a:ext cx="6694488" cy="9701213"/>
        </p:xfrm>
        <a:graphic>
          <a:graphicData uri="http://schemas.openxmlformats.org/presentationml/2006/ole">
            <p:oleObj spid="_x0000_s17410" name="Acrobat Document" r:id="rId3" imgW="5829300" imgH="801987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presentationml/2006/ole">
            <p:oleObj spid="_x0000_s18434" name="Acrobat Document" r:id="rId3" imgW="5829300" imgH="801987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presentationml/2006/ole">
            <p:oleObj spid="_x0000_s19458" name="Acrobat Document" r:id="rId3" imgW="5829300" imgH="801987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presentationml/2006/ole">
            <p:oleObj spid="_x0000_s20482" name="Acrobat Document" r:id="rId3" imgW="5829300" imgH="801987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0" y="0"/>
          <a:ext cx="6859588" cy="9142413"/>
        </p:xfrm>
        <a:graphic>
          <a:graphicData uri="http://schemas.openxmlformats.org/presentationml/2006/ole">
            <p:oleObj spid="_x0000_s21506" name="Acrobat Document" r:id="rId3" imgW="5830114" imgH="8019048" progId="AcroExch.Document.7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PresentationFormat>Demonstracija ekrane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2</vt:i4>
      </vt:variant>
      <vt:variant>
        <vt:lpstr>Skaidrių pavadinimai</vt:lpstr>
      </vt:variant>
      <vt:variant>
        <vt:i4>9</vt:i4>
      </vt:variant>
    </vt:vector>
  </HeadingPairs>
  <TitlesOfParts>
    <vt:vector size="12" baseType="lpstr">
      <vt:lpstr>Office tema</vt:lpstr>
      <vt:lpstr>Acrobat Document</vt:lpstr>
      <vt:lpstr>Adobe Acrobat Document</vt:lpstr>
      <vt:lpstr>Skaidrė 1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Dainius</dc:creator>
  <cp:lastModifiedBy>Dainius</cp:lastModifiedBy>
  <cp:revision>6</cp:revision>
  <dcterms:created xsi:type="dcterms:W3CDTF">2014-03-30T06:28:04Z</dcterms:created>
  <dcterms:modified xsi:type="dcterms:W3CDTF">2014-03-30T10:21:14Z</dcterms:modified>
</cp:coreProperties>
</file>